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1" r:id="rId2"/>
    <p:sldId id="454" r:id="rId3"/>
    <p:sldId id="778" r:id="rId4"/>
    <p:sldId id="847" r:id="rId5"/>
    <p:sldId id="852" r:id="rId6"/>
    <p:sldId id="848" r:id="rId7"/>
    <p:sldId id="850" r:id="rId8"/>
    <p:sldId id="854" r:id="rId9"/>
    <p:sldId id="855" r:id="rId10"/>
    <p:sldId id="856" r:id="rId11"/>
    <p:sldId id="858" r:id="rId12"/>
    <p:sldId id="859" r:id="rId13"/>
    <p:sldId id="860" r:id="rId14"/>
    <p:sldId id="853" r:id="rId15"/>
    <p:sldId id="862" r:id="rId16"/>
    <p:sldId id="863" r:id="rId17"/>
    <p:sldId id="732" r:id="rId18"/>
    <p:sldId id="845" r:id="rId19"/>
    <p:sldId id="846" r:id="rId20"/>
    <p:sldId id="864" r:id="rId21"/>
    <p:sldId id="861" r:id="rId22"/>
    <p:sldId id="857" r:id="rId23"/>
    <p:sldId id="851" r:id="rId24"/>
    <p:sldId id="733" r:id="rId25"/>
    <p:sldId id="838" r:id="rId26"/>
    <p:sldId id="839" r:id="rId27"/>
    <p:sldId id="841" r:id="rId28"/>
    <p:sldId id="865" r:id="rId29"/>
    <p:sldId id="866" r:id="rId30"/>
    <p:sldId id="867" r:id="rId31"/>
    <p:sldId id="868" r:id="rId32"/>
    <p:sldId id="644" r:id="rId33"/>
    <p:sldId id="844" r:id="rId34"/>
    <p:sldId id="871" r:id="rId35"/>
    <p:sldId id="872" r:id="rId36"/>
    <p:sldId id="873" r:id="rId37"/>
    <p:sldId id="874" r:id="rId38"/>
    <p:sldId id="87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0146" autoAdjust="0"/>
  </p:normalViewPr>
  <p:slideViewPr>
    <p:cSldViewPr snapToGrid="0">
      <p:cViewPr varScale="1">
        <p:scale>
          <a:sx n="60" d="100"/>
          <a:sy n="60" d="100"/>
        </p:scale>
        <p:origin x="9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795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757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953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419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089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243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169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554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202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9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03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775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12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625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42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6239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961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978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921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56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927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688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277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656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674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51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628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683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2288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98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93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6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68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28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00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53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aw.githubusercontent.com/AbhimanyuAryan/GDGDevFest/master/pong/ponggame.j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:2023/12/06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HW12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A72B699-16D6-4820-B757-7DC39220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950"/>
            <a:ext cx="12192000" cy="53530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677A84-E958-4A52-885F-6DC96FDC0B42}"/>
              </a:ext>
            </a:extLst>
          </p:cNvPr>
          <p:cNvSpPr/>
          <p:nvPr/>
        </p:nvSpPr>
        <p:spPr>
          <a:xfrm>
            <a:off x="2384636" y="341646"/>
            <a:ext cx="7422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tfjs.converters.save_keras_model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(model, "tfjsv3")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5BD5AC-F89C-493D-A356-49B17E6FA39F}"/>
              </a:ext>
            </a:extLst>
          </p:cNvPr>
          <p:cNvSpPr/>
          <p:nvPr/>
        </p:nvSpPr>
        <p:spPr>
          <a:xfrm>
            <a:off x="382572" y="3676968"/>
            <a:ext cx="2233037" cy="459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B3DBB9-38A4-44B4-A331-4573CF94304B}"/>
              </a:ext>
            </a:extLst>
          </p:cNvPr>
          <p:cNvSpPr/>
          <p:nvPr/>
        </p:nvSpPr>
        <p:spPr>
          <a:xfrm>
            <a:off x="3274627" y="5224510"/>
            <a:ext cx="4285121" cy="336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15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310688C-E724-40F8-9DFD-DCD3FDBF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4260"/>
            <a:ext cx="12192000" cy="5334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8DD687-A58F-4434-8BE3-BDAFB6634AE1}"/>
              </a:ext>
            </a:extLst>
          </p:cNvPr>
          <p:cNvSpPr/>
          <p:nvPr/>
        </p:nvSpPr>
        <p:spPr>
          <a:xfrm>
            <a:off x="4016744" y="390520"/>
            <a:ext cx="4158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!7z a -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tzip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tmodel.zip tfjsv3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851DBD-4683-4453-ADE9-628979CC66EB}"/>
              </a:ext>
            </a:extLst>
          </p:cNvPr>
          <p:cNvSpPr/>
          <p:nvPr/>
        </p:nvSpPr>
        <p:spPr>
          <a:xfrm>
            <a:off x="382572" y="3676969"/>
            <a:ext cx="2233037" cy="246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0F0A32-A1C1-40FB-BD9B-7DC9F4D524F3}"/>
              </a:ext>
            </a:extLst>
          </p:cNvPr>
          <p:cNvSpPr/>
          <p:nvPr/>
        </p:nvSpPr>
        <p:spPr>
          <a:xfrm>
            <a:off x="3225009" y="3000030"/>
            <a:ext cx="3143893" cy="317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13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40FB9DF-DB6D-4506-98CD-8407C5FF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4" y="729858"/>
            <a:ext cx="4026582" cy="249559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687C8F0-BFF7-4781-8AC7-877A77D98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47" y="4505726"/>
            <a:ext cx="3814736" cy="235227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F4225D2-DC38-46F0-BDD7-0CC32E5448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99" t="8252"/>
          <a:stretch/>
        </p:blipFill>
        <p:spPr>
          <a:xfrm>
            <a:off x="6693738" y="2007068"/>
            <a:ext cx="5498262" cy="41191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B233D10-905B-40E3-A17A-65D28A81B8FC}"/>
              </a:ext>
            </a:extLst>
          </p:cNvPr>
          <p:cNvSpPr/>
          <p:nvPr/>
        </p:nvSpPr>
        <p:spPr>
          <a:xfrm>
            <a:off x="1328870" y="907187"/>
            <a:ext cx="2732768" cy="374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AD56E5-A4D9-4C22-B370-E423B7BB089F}"/>
              </a:ext>
            </a:extLst>
          </p:cNvPr>
          <p:cNvSpPr/>
          <p:nvPr/>
        </p:nvSpPr>
        <p:spPr>
          <a:xfrm>
            <a:off x="1740784" y="5805371"/>
            <a:ext cx="2318099" cy="320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8D1F68-1A36-4351-B8DF-0D7CF14716D6}"/>
              </a:ext>
            </a:extLst>
          </p:cNvPr>
          <p:cNvSpPr/>
          <p:nvPr/>
        </p:nvSpPr>
        <p:spPr>
          <a:xfrm>
            <a:off x="6693738" y="5018562"/>
            <a:ext cx="1737881" cy="257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2234BC-7BF5-453B-975E-062564FDBD68}"/>
              </a:ext>
            </a:extLst>
          </p:cNvPr>
          <p:cNvSpPr/>
          <p:nvPr/>
        </p:nvSpPr>
        <p:spPr>
          <a:xfrm>
            <a:off x="1328870" y="121396"/>
            <a:ext cx="1770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0C2811-5CBA-47CD-98FC-750FB4F8FA7D}"/>
              </a:ext>
            </a:extLst>
          </p:cNvPr>
          <p:cNvSpPr/>
          <p:nvPr/>
        </p:nvSpPr>
        <p:spPr>
          <a:xfrm>
            <a:off x="112992" y="3935960"/>
            <a:ext cx="4201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ex12_06_1.html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A1BA58-E88D-45C2-B7E4-0F798E8B7257}"/>
              </a:ext>
            </a:extLst>
          </p:cNvPr>
          <p:cNvSpPr/>
          <p:nvPr/>
        </p:nvSpPr>
        <p:spPr>
          <a:xfrm>
            <a:off x="8027196" y="1364998"/>
            <a:ext cx="2584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as html file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9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9DB9E9C-E862-4FF7-9E14-CCF06EF3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950"/>
            <a:ext cx="12192000" cy="63880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6057EA3-20DA-4465-934B-BED1BB58461F}"/>
              </a:ext>
            </a:extLst>
          </p:cNvPr>
          <p:cNvSpPr/>
          <p:nvPr/>
        </p:nvSpPr>
        <p:spPr>
          <a:xfrm>
            <a:off x="0" y="2392319"/>
            <a:ext cx="467833" cy="52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5D8FED-2D5B-434D-AEAE-0B249B830D13}"/>
              </a:ext>
            </a:extLst>
          </p:cNvPr>
          <p:cNvSpPr/>
          <p:nvPr/>
        </p:nvSpPr>
        <p:spPr>
          <a:xfrm>
            <a:off x="5394251" y="1949295"/>
            <a:ext cx="467833" cy="294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729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BB9EC7B-F761-4C79-BAA5-2BC58E79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464" y="1664707"/>
            <a:ext cx="7039072" cy="35285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0F1E7A-E848-4A60-99AD-14B1161AB820}"/>
              </a:ext>
            </a:extLst>
          </p:cNvPr>
          <p:cNvSpPr/>
          <p:nvPr/>
        </p:nvSpPr>
        <p:spPr>
          <a:xfrm>
            <a:off x="3310270" y="2943439"/>
            <a:ext cx="1463749" cy="485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2D79B8-F19F-4781-B2D3-09BCC075F045}"/>
              </a:ext>
            </a:extLst>
          </p:cNvPr>
          <p:cNvSpPr/>
          <p:nvPr/>
        </p:nvSpPr>
        <p:spPr>
          <a:xfrm>
            <a:off x="3310269" y="3485165"/>
            <a:ext cx="2962940" cy="485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4A4436B-E9E9-471D-881B-57D8B4DAFF49}"/>
              </a:ext>
            </a:extLst>
          </p:cNvPr>
          <p:cNvSpPr/>
          <p:nvPr/>
        </p:nvSpPr>
        <p:spPr>
          <a:xfrm>
            <a:off x="6560288" y="2748149"/>
            <a:ext cx="2466754" cy="13202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須將這兩個檔案放在同一個資料夾</a:t>
            </a:r>
          </a:p>
        </p:txBody>
      </p:sp>
    </p:spTree>
    <p:extLst>
      <p:ext uri="{BB962C8B-B14F-4D97-AF65-F5344CB8AC3E}">
        <p14:creationId xmlns:p14="http://schemas.microsoft.com/office/powerpoint/2010/main" val="15026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627F6B-3EA1-4D54-9AE7-24E43079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86359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35036D-4527-4E6D-80B6-BD493B3C1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428" y="301684"/>
            <a:ext cx="4299171" cy="60391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50254D-89C7-4FB8-A9BD-07A87FBC20FC}"/>
              </a:ext>
            </a:extLst>
          </p:cNvPr>
          <p:cNvSpPr/>
          <p:nvPr/>
        </p:nvSpPr>
        <p:spPr>
          <a:xfrm>
            <a:off x="524538" y="1369286"/>
            <a:ext cx="740736" cy="289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2F5D0E-1A9D-4584-8D42-28A47706167D}"/>
              </a:ext>
            </a:extLst>
          </p:cNvPr>
          <p:cNvSpPr/>
          <p:nvPr/>
        </p:nvSpPr>
        <p:spPr>
          <a:xfrm>
            <a:off x="1265274" y="6303327"/>
            <a:ext cx="4598316" cy="289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DCA5B5D4-FA21-417B-8D4E-D8ED03A0A0DA}"/>
              </a:ext>
            </a:extLst>
          </p:cNvPr>
          <p:cNvSpPr/>
          <p:nvPr/>
        </p:nvSpPr>
        <p:spPr>
          <a:xfrm>
            <a:off x="1453117" y="808074"/>
            <a:ext cx="1502734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Right click</a:t>
            </a:r>
            <a:endParaRPr lang="zh-TW" altLang="en-US" dirty="0"/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C624A515-55AE-4D44-8687-FEA4A50002EF}"/>
              </a:ext>
            </a:extLst>
          </p:cNvPr>
          <p:cNvSpPr/>
          <p:nvPr/>
        </p:nvSpPr>
        <p:spPr>
          <a:xfrm>
            <a:off x="8261499" y="808073"/>
            <a:ext cx="3351292" cy="508940"/>
          </a:xfrm>
          <a:prstGeom prst="wedgeRoundRectCallout">
            <a:avLst>
              <a:gd name="adj1" fmla="val -11457"/>
              <a:gd name="adj2" fmla="val -7538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localhost:8080/ex12_06_1.html 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80EE47-DE4F-464B-B952-FA859604C48B}"/>
              </a:ext>
            </a:extLst>
          </p:cNvPr>
          <p:cNvSpPr/>
          <p:nvPr/>
        </p:nvSpPr>
        <p:spPr>
          <a:xfrm>
            <a:off x="8261499" y="367838"/>
            <a:ext cx="2892054" cy="259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56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84BBDD-3F69-4B91-8202-425FBF62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775"/>
            <a:ext cx="12192000" cy="53784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428CC92-915D-4100-AEBF-A1E298CE119A}"/>
              </a:ext>
            </a:extLst>
          </p:cNvPr>
          <p:cNvSpPr/>
          <p:nvPr/>
        </p:nvSpPr>
        <p:spPr>
          <a:xfrm>
            <a:off x="7230139" y="1422983"/>
            <a:ext cx="691117" cy="2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1FAFD622-1A83-46EC-AE20-B387F8F89535}"/>
              </a:ext>
            </a:extLst>
          </p:cNvPr>
          <p:cNvSpPr/>
          <p:nvPr/>
        </p:nvSpPr>
        <p:spPr>
          <a:xfrm>
            <a:off x="7761767" y="143701"/>
            <a:ext cx="2243470" cy="508940"/>
          </a:xfrm>
          <a:prstGeom prst="wedgeRoundRectCallout">
            <a:avLst>
              <a:gd name="adj1" fmla="val -14312"/>
              <a:gd name="adj2" fmla="val 9801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Ctrl+shift+I</a:t>
            </a:r>
            <a:r>
              <a:rPr lang="en-US" altLang="zh-TW" dirty="0"/>
              <a:t>/ F12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79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8" y="2669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8" y="7563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12-2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B9FE5B-D9A3-4E46-AC10-A43D4179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37" y="2476006"/>
            <a:ext cx="8922209" cy="41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2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8E9D8F8-ACA8-40D1-9C1D-DCDB7E63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23" y="673819"/>
            <a:ext cx="9573154" cy="55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E8529B9-B37A-45AB-A997-37F27669C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5" y="1031436"/>
            <a:ext cx="10975685" cy="56571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3CBA09-D434-4A77-A698-4737C34AEE49}"/>
              </a:ext>
            </a:extLst>
          </p:cNvPr>
          <p:cNvSpPr/>
          <p:nvPr/>
        </p:nvSpPr>
        <p:spPr>
          <a:xfrm>
            <a:off x="5047474" y="338811"/>
            <a:ext cx="2097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&amp; Save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86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1638583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5" y="2127947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12-1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1575388" y="3965116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model in Python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199BBA7-08E0-4C92-9728-142956B9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088"/>
            <a:ext cx="11792556" cy="60709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52F68D-5615-43AC-9B24-03232D0DBE5D}"/>
              </a:ext>
            </a:extLst>
          </p:cNvPr>
          <p:cNvSpPr/>
          <p:nvPr/>
        </p:nvSpPr>
        <p:spPr>
          <a:xfrm>
            <a:off x="2242222" y="208878"/>
            <a:ext cx="8422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raw.githubusercontent.com/</a:t>
            </a:r>
            <a:r>
              <a:rPr lang="en-US" altLang="zh-TW" dirty="0" err="1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AbhimanyuAryan</a:t>
            </a:r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zh-TW" dirty="0" err="1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GDGDevFest</a:t>
            </a:r>
            <a:r>
              <a:rPr lang="en-US" altLang="zh-TW" dirty="0">
                <a:solidFill>
                  <a:sysClr val="windowText" lastClr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/master/pong/ponggame.js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28F30400-27BE-47B4-ACA2-9F115706BDCB}"/>
              </a:ext>
            </a:extLst>
          </p:cNvPr>
          <p:cNvSpPr/>
          <p:nvPr/>
        </p:nvSpPr>
        <p:spPr>
          <a:xfrm>
            <a:off x="6886355" y="1818167"/>
            <a:ext cx="1502734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Copy all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8937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92BBDC-6A94-463E-84B0-70BBABD5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425"/>
            <a:ext cx="12192000" cy="6407149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EF2049E-B789-49DA-A2D0-906EE6861008}"/>
              </a:ext>
            </a:extLst>
          </p:cNvPr>
          <p:cNvSpPr/>
          <p:nvPr/>
        </p:nvSpPr>
        <p:spPr>
          <a:xfrm>
            <a:off x="2941674" y="1956390"/>
            <a:ext cx="2693581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 as ponggame.js</a:t>
            </a:r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46EEC25F-95F5-4007-8DFD-0F6103164BE8}"/>
              </a:ext>
            </a:extLst>
          </p:cNvPr>
          <p:cNvSpPr/>
          <p:nvPr/>
        </p:nvSpPr>
        <p:spPr>
          <a:xfrm>
            <a:off x="8024038" y="3428999"/>
            <a:ext cx="1502734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Paste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3548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73ED9F-C0B4-45C9-AB0B-1C9CDBE4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" y="189079"/>
            <a:ext cx="12167225" cy="63947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AE15EB-243F-4F74-9ADA-B22AC13D6C8F}"/>
              </a:ext>
            </a:extLst>
          </p:cNvPr>
          <p:cNvSpPr/>
          <p:nvPr/>
        </p:nvSpPr>
        <p:spPr>
          <a:xfrm>
            <a:off x="10706985" y="6335486"/>
            <a:ext cx="861238" cy="248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B008123E-5C65-4A07-9BB0-41940295812B}"/>
              </a:ext>
            </a:extLst>
          </p:cNvPr>
          <p:cNvSpPr/>
          <p:nvPr/>
        </p:nvSpPr>
        <p:spPr>
          <a:xfrm>
            <a:off x="10356111" y="5646947"/>
            <a:ext cx="988829" cy="508939"/>
          </a:xfrm>
          <a:prstGeom prst="wedgeRoundRectCallout">
            <a:avLst>
              <a:gd name="adj1" fmla="val 31226"/>
              <a:gd name="adj2" fmla="val 9174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5398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6A7BDB4-445A-4EDC-BD56-3AE99DD5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2365"/>
            <a:ext cx="12192000" cy="5410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347615-C477-4BE8-B74C-7DBC9D1BF5E4}"/>
              </a:ext>
            </a:extLst>
          </p:cNvPr>
          <p:cNvSpPr/>
          <p:nvPr/>
        </p:nvSpPr>
        <p:spPr>
          <a:xfrm>
            <a:off x="4883168" y="339573"/>
            <a:ext cx="2425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ponggame.html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7A6A4C97-CCE2-4335-896F-40F21D2CFD08}"/>
              </a:ext>
            </a:extLst>
          </p:cNvPr>
          <p:cNvSpPr/>
          <p:nvPr/>
        </p:nvSpPr>
        <p:spPr>
          <a:xfrm>
            <a:off x="2006009" y="5602471"/>
            <a:ext cx="2693581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You can play with AI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967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8" y="298880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8" y="788244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12-3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9ABB52-0E09-42A8-8113-32838FAC509A}"/>
              </a:ext>
            </a:extLst>
          </p:cNvPr>
          <p:cNvSpPr/>
          <p:nvPr/>
        </p:nvSpPr>
        <p:spPr>
          <a:xfrm>
            <a:off x="2192076" y="2380865"/>
            <a:ext cx="9041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檔案與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LSTM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網路進行時間序列預測的實驗架構圖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428180-6498-4819-9B9F-1BB7B1E4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05" y="3383339"/>
            <a:ext cx="10509790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8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81DD905-656D-4D4C-8375-2C5179155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" y="265349"/>
            <a:ext cx="3710100" cy="25187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84A7444-DF23-456C-A8FD-0C4DC8234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79" y="3125972"/>
            <a:ext cx="4932174" cy="373202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13CEC63-D0AE-40F4-873B-EA6E613AB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3" y="341840"/>
            <a:ext cx="4221128" cy="24422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26D9C2-A678-41CC-8820-F201D39CB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670" y="3125972"/>
            <a:ext cx="4947845" cy="3732028"/>
          </a:xfrm>
          <a:prstGeom prst="rect">
            <a:avLst/>
          </a:prstGeom>
        </p:spPr>
      </p:pic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FE3D41D9-0742-4C20-8708-FA8CFC7564F1}"/>
              </a:ext>
            </a:extLst>
          </p:cNvPr>
          <p:cNvSpPr/>
          <p:nvPr/>
        </p:nvSpPr>
        <p:spPr>
          <a:xfrm>
            <a:off x="2615772" y="5510496"/>
            <a:ext cx="2693581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 as ex12_06_3.html</a:t>
            </a:r>
            <a:endParaRPr lang="zh-TW" altLang="en-US" dirty="0"/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149EABCF-03CE-4925-B84C-504394B9E1F7}"/>
              </a:ext>
            </a:extLst>
          </p:cNvPr>
          <p:cNvSpPr/>
          <p:nvPr/>
        </p:nvSpPr>
        <p:spPr>
          <a:xfrm>
            <a:off x="3191066" y="966183"/>
            <a:ext cx="2693581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ex12_06_3.txt</a:t>
            </a:r>
            <a:endParaRPr lang="zh-TW" altLang="en-US" dirty="0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9565B57E-3C97-4F2F-99BD-CA0C229E4204}"/>
              </a:ext>
            </a:extLst>
          </p:cNvPr>
          <p:cNvSpPr/>
          <p:nvPr/>
        </p:nvSpPr>
        <p:spPr>
          <a:xfrm>
            <a:off x="9186539" y="873720"/>
            <a:ext cx="2982872" cy="508939"/>
          </a:xfrm>
          <a:prstGeom prst="wedgeRoundRectCallout">
            <a:avLst>
              <a:gd name="adj1" fmla="val -18344"/>
              <a:gd name="adj2" fmla="val 729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timeseriescsv.csv</a:t>
            </a:r>
            <a:endParaRPr lang="zh-TW" altLang="en-US" dirty="0"/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C6AF5FB0-619E-49F5-86F0-C964A2954029}"/>
              </a:ext>
            </a:extLst>
          </p:cNvPr>
          <p:cNvSpPr/>
          <p:nvPr/>
        </p:nvSpPr>
        <p:spPr>
          <a:xfrm>
            <a:off x="9071694" y="5510495"/>
            <a:ext cx="1009068" cy="508939"/>
          </a:xfrm>
          <a:prstGeom prst="wedgeRoundRectCallout">
            <a:avLst>
              <a:gd name="adj1" fmla="val -68248"/>
              <a:gd name="adj2" fmla="val 62500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1781B53-856F-431A-935B-968E9106223A}"/>
              </a:ext>
            </a:extLst>
          </p:cNvPr>
          <p:cNvSpPr/>
          <p:nvPr/>
        </p:nvSpPr>
        <p:spPr>
          <a:xfrm>
            <a:off x="1148316" y="2497039"/>
            <a:ext cx="1244010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56899B-B0D0-438F-ACBE-72A4B5A5E2AE}"/>
              </a:ext>
            </a:extLst>
          </p:cNvPr>
          <p:cNvSpPr/>
          <p:nvPr/>
        </p:nvSpPr>
        <p:spPr>
          <a:xfrm>
            <a:off x="2076891" y="1562986"/>
            <a:ext cx="2259917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68B505-4C67-4705-B506-92CD99BD394A}"/>
              </a:ext>
            </a:extLst>
          </p:cNvPr>
          <p:cNvSpPr/>
          <p:nvPr/>
        </p:nvSpPr>
        <p:spPr>
          <a:xfrm>
            <a:off x="7850372" y="2446626"/>
            <a:ext cx="1244010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409570-BE64-4A4C-9872-255D3E4D94A1}"/>
              </a:ext>
            </a:extLst>
          </p:cNvPr>
          <p:cNvSpPr/>
          <p:nvPr/>
        </p:nvSpPr>
        <p:spPr>
          <a:xfrm>
            <a:off x="8987572" y="1524741"/>
            <a:ext cx="2484958" cy="325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F7FB3F-6387-4DAC-B12F-03C0B9C22196}"/>
              </a:ext>
            </a:extLst>
          </p:cNvPr>
          <p:cNvSpPr/>
          <p:nvPr/>
        </p:nvSpPr>
        <p:spPr>
          <a:xfrm>
            <a:off x="1290553" y="5910104"/>
            <a:ext cx="878489" cy="235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EAADB8-57B1-4B56-B84E-54B369BBB265}"/>
              </a:ext>
            </a:extLst>
          </p:cNvPr>
          <p:cNvSpPr/>
          <p:nvPr/>
        </p:nvSpPr>
        <p:spPr>
          <a:xfrm>
            <a:off x="7922911" y="5922684"/>
            <a:ext cx="912745" cy="222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B7435A5E-131A-4DCD-B8F9-E673B1CA1A38}"/>
              </a:ext>
            </a:extLst>
          </p:cNvPr>
          <p:cNvSpPr/>
          <p:nvPr/>
        </p:nvSpPr>
        <p:spPr>
          <a:xfrm>
            <a:off x="2615773" y="2289018"/>
            <a:ext cx="1721036" cy="508939"/>
          </a:xfrm>
          <a:prstGeom prst="wedgeRoundRectCallout">
            <a:avLst>
              <a:gd name="adj1" fmla="val -58380"/>
              <a:gd name="adj2" fmla="val 3951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endParaRPr lang="zh-TW" altLang="en-US" dirty="0"/>
          </a:p>
        </p:txBody>
      </p:sp>
      <p:sp>
        <p:nvSpPr>
          <p:cNvPr id="21" name="語音泡泡: 圓角矩形 20">
            <a:extLst>
              <a:ext uri="{FF2B5EF4-FFF2-40B4-BE49-F238E27FC236}">
                <a16:creationId xmlns:a16="http://schemas.microsoft.com/office/drawing/2014/main" id="{CC2DF017-89B1-4BD1-ACF9-2F8A9F2707BE}"/>
              </a:ext>
            </a:extLst>
          </p:cNvPr>
          <p:cNvSpPr/>
          <p:nvPr/>
        </p:nvSpPr>
        <p:spPr>
          <a:xfrm>
            <a:off x="9226039" y="2320451"/>
            <a:ext cx="1721036" cy="508939"/>
          </a:xfrm>
          <a:prstGeom prst="wedgeRoundRectCallout">
            <a:avLst>
              <a:gd name="adj1" fmla="val -58380"/>
              <a:gd name="adj2" fmla="val 3951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click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876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892F95-4097-4029-A775-B382CFD7C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567"/>
            <a:ext cx="12192000" cy="4298950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B32A6F3B-42D8-4719-A789-DDCB891D63E0}"/>
              </a:ext>
            </a:extLst>
          </p:cNvPr>
          <p:cNvSpPr/>
          <p:nvPr/>
        </p:nvSpPr>
        <p:spPr>
          <a:xfrm>
            <a:off x="4684168" y="2917918"/>
            <a:ext cx="1534633" cy="508939"/>
          </a:xfrm>
          <a:prstGeom prst="wedgeRoundRectCallout">
            <a:avLst>
              <a:gd name="adj1" fmla="val -28756"/>
              <a:gd name="adj2" fmla="val -6911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Predict</a:t>
            </a:r>
            <a:endParaRPr lang="zh-TW" altLang="en-US" dirty="0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C19F988-C4B1-4F3C-AA14-4F954624FCE6}"/>
              </a:ext>
            </a:extLst>
          </p:cNvPr>
          <p:cNvSpPr/>
          <p:nvPr/>
        </p:nvSpPr>
        <p:spPr>
          <a:xfrm>
            <a:off x="3523366" y="1917402"/>
            <a:ext cx="1160802" cy="508939"/>
          </a:xfrm>
          <a:prstGeom prst="wedgeRoundRectCallout">
            <a:avLst>
              <a:gd name="adj1" fmla="val -27030"/>
              <a:gd name="adj2" fmla="val 6667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Train</a:t>
            </a:r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C13C40B9-5027-4888-B7D0-F1464249F798}"/>
              </a:ext>
            </a:extLst>
          </p:cNvPr>
          <p:cNvSpPr/>
          <p:nvPr/>
        </p:nvSpPr>
        <p:spPr>
          <a:xfrm>
            <a:off x="180917" y="3282281"/>
            <a:ext cx="2693581" cy="508939"/>
          </a:xfrm>
          <a:prstGeom prst="wedgeRoundRectCallout">
            <a:avLst>
              <a:gd name="adj1" fmla="val -35880"/>
              <a:gd name="adj2" fmla="val -7120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</a:t>
            </a:r>
            <a:r>
              <a:rPr lang="zh-TW" altLang="en-US" dirty="0"/>
              <a:t>選出</a:t>
            </a:r>
            <a:r>
              <a:rPr lang="en-US" altLang="zh-TW" dirty="0"/>
              <a:t>”timeseriescsv.csv”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36EDEA-6915-44F5-B8F7-994E6362A631}"/>
              </a:ext>
            </a:extLst>
          </p:cNvPr>
          <p:cNvSpPr/>
          <p:nvPr/>
        </p:nvSpPr>
        <p:spPr>
          <a:xfrm>
            <a:off x="88604" y="2806995"/>
            <a:ext cx="634574" cy="24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2BCD1D-AE2B-4908-9A66-086DB3D69E89}"/>
              </a:ext>
            </a:extLst>
          </p:cNvPr>
          <p:cNvSpPr/>
          <p:nvPr/>
        </p:nvSpPr>
        <p:spPr>
          <a:xfrm>
            <a:off x="3590690" y="2519902"/>
            <a:ext cx="634574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E0857A-4C00-4507-B3B4-252FB729BB15}"/>
              </a:ext>
            </a:extLst>
          </p:cNvPr>
          <p:cNvSpPr/>
          <p:nvPr/>
        </p:nvSpPr>
        <p:spPr>
          <a:xfrm>
            <a:off x="1965347" y="1197593"/>
            <a:ext cx="3021323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2AB49A-93EE-4675-91AF-CFA07C41AC6C}"/>
              </a:ext>
            </a:extLst>
          </p:cNvPr>
          <p:cNvSpPr/>
          <p:nvPr/>
        </p:nvSpPr>
        <p:spPr>
          <a:xfrm>
            <a:off x="4628084" y="2537264"/>
            <a:ext cx="642121" cy="269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292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C71327-714D-4FAD-AE96-86569704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12192000" cy="5334000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8CF26F36-3524-459A-9C3F-4F8B89C6083A}"/>
              </a:ext>
            </a:extLst>
          </p:cNvPr>
          <p:cNvSpPr/>
          <p:nvPr/>
        </p:nvSpPr>
        <p:spPr>
          <a:xfrm>
            <a:off x="8495577" y="253061"/>
            <a:ext cx="2693581" cy="508939"/>
          </a:xfrm>
          <a:prstGeom prst="wedgeRoundRectCallout">
            <a:avLst>
              <a:gd name="adj1" fmla="val 2805"/>
              <a:gd name="adj2" fmla="val 6458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</a:t>
            </a:r>
            <a:r>
              <a:rPr lang="en-US" altLang="zh-TW" dirty="0" err="1"/>
              <a:t>Ctrl+shift+I</a:t>
            </a:r>
            <a:r>
              <a:rPr lang="en-US" altLang="zh-TW" dirty="0"/>
              <a:t> / F12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067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7D160E0-3EF9-4DD1-B5FC-E0FB15691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742"/>
            <a:ext cx="12192000" cy="540385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EFC10EF1-9139-4CEB-8BC4-BE53ECDE87DD}"/>
              </a:ext>
            </a:extLst>
          </p:cNvPr>
          <p:cNvSpPr/>
          <p:nvPr/>
        </p:nvSpPr>
        <p:spPr>
          <a:xfrm>
            <a:off x="2488182" y="1059742"/>
            <a:ext cx="839809" cy="508939"/>
          </a:xfrm>
          <a:prstGeom prst="wedgeRoundRectCallout">
            <a:avLst>
              <a:gd name="adj1" fmla="val -46143"/>
              <a:gd name="adj2" fmla="val 750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Train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70452B-47F1-4C81-A0A3-68CA3F0F6FED}"/>
              </a:ext>
            </a:extLst>
          </p:cNvPr>
          <p:cNvSpPr/>
          <p:nvPr/>
        </p:nvSpPr>
        <p:spPr>
          <a:xfrm>
            <a:off x="2310807" y="1714899"/>
            <a:ext cx="549351" cy="308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F52EB1-6A63-480A-A0DB-8B7B2F2AC766}"/>
              </a:ext>
            </a:extLst>
          </p:cNvPr>
          <p:cNvSpPr/>
          <p:nvPr/>
        </p:nvSpPr>
        <p:spPr>
          <a:xfrm>
            <a:off x="5529430" y="142115"/>
            <a:ext cx="949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8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932B747-1BAB-44FA-B4A1-A9B22081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803050D3-7959-4079-B65E-8589B24FF1C5}"/>
              </a:ext>
            </a:extLst>
          </p:cNvPr>
          <p:cNvSpPr/>
          <p:nvPr/>
        </p:nvSpPr>
        <p:spPr>
          <a:xfrm>
            <a:off x="4572162" y="1661510"/>
            <a:ext cx="2693581" cy="508939"/>
          </a:xfrm>
          <a:prstGeom prst="wedgeRoundRectCallout">
            <a:avLst>
              <a:gd name="adj1" fmla="val -6669"/>
              <a:gd name="adj2" fmla="val -10045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Trainning</a:t>
            </a:r>
            <a:r>
              <a:rPr lang="en-US" altLang="zh-TW" dirty="0"/>
              <a:t> finished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BB6E2C-6B96-4565-8FB8-BED099DDE27F}"/>
              </a:ext>
            </a:extLst>
          </p:cNvPr>
          <p:cNvSpPr/>
          <p:nvPr/>
        </p:nvSpPr>
        <p:spPr>
          <a:xfrm>
            <a:off x="7425068" y="1507337"/>
            <a:ext cx="666309" cy="35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0781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7504CE-DF9E-47A7-BE0C-CBCADD926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150"/>
            <a:ext cx="12192000" cy="53212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D8457B8-8633-4F63-BB88-6E5D4B712152}"/>
              </a:ext>
            </a:extLst>
          </p:cNvPr>
          <p:cNvSpPr/>
          <p:nvPr/>
        </p:nvSpPr>
        <p:spPr>
          <a:xfrm>
            <a:off x="4968127" y="320380"/>
            <a:ext cx="2255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C111CF-0970-4809-AE99-03445BF01676}"/>
              </a:ext>
            </a:extLst>
          </p:cNvPr>
          <p:cNvSpPr/>
          <p:nvPr/>
        </p:nvSpPr>
        <p:spPr>
          <a:xfrm>
            <a:off x="659218" y="4005906"/>
            <a:ext cx="2881424" cy="236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460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1AED16-44E4-495E-AE38-3AE401C3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241"/>
            <a:ext cx="12192000" cy="532765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756E6190-EB4A-4F83-A7C2-570154FD5AF6}"/>
              </a:ext>
            </a:extLst>
          </p:cNvPr>
          <p:cNvSpPr/>
          <p:nvPr/>
        </p:nvSpPr>
        <p:spPr>
          <a:xfrm>
            <a:off x="5167586" y="4513390"/>
            <a:ext cx="2693581" cy="508939"/>
          </a:xfrm>
          <a:prstGeom prst="wedgeRoundRectCallout">
            <a:avLst>
              <a:gd name="adj1" fmla="val -10616"/>
              <a:gd name="adj2" fmla="val -9209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Green line: Predicted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306242-EF97-405B-8182-AAB556DD3E4E}"/>
              </a:ext>
            </a:extLst>
          </p:cNvPr>
          <p:cNvSpPr/>
          <p:nvPr/>
        </p:nvSpPr>
        <p:spPr>
          <a:xfrm>
            <a:off x="3001924" y="1647914"/>
            <a:ext cx="666309" cy="35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47C059EC-F7B3-4CAE-BF25-48A3EE0E7CA9}"/>
              </a:ext>
            </a:extLst>
          </p:cNvPr>
          <p:cNvSpPr/>
          <p:nvPr/>
        </p:nvSpPr>
        <p:spPr>
          <a:xfrm>
            <a:off x="3668233" y="1000039"/>
            <a:ext cx="1212111" cy="508939"/>
          </a:xfrm>
          <a:prstGeom prst="wedgeRoundRectCallout">
            <a:avLst>
              <a:gd name="adj1" fmla="val -46143"/>
              <a:gd name="adj2" fmla="val 750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Predict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0879F0-510C-4846-B6EA-956D8938AB3F}"/>
              </a:ext>
            </a:extLst>
          </p:cNvPr>
          <p:cNvSpPr/>
          <p:nvPr/>
        </p:nvSpPr>
        <p:spPr>
          <a:xfrm>
            <a:off x="5403692" y="142115"/>
            <a:ext cx="1200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677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705218A-264B-499F-833D-7A8B1D015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820"/>
            <a:ext cx="12192000" cy="535305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5A64A3AC-F006-447B-B1CD-30E3BCDBAFD8}"/>
              </a:ext>
            </a:extLst>
          </p:cNvPr>
          <p:cNvSpPr/>
          <p:nvPr/>
        </p:nvSpPr>
        <p:spPr>
          <a:xfrm>
            <a:off x="6096000" y="5127724"/>
            <a:ext cx="1892758" cy="508939"/>
          </a:xfrm>
          <a:prstGeom prst="wedgeRoundRectCallout">
            <a:avLst>
              <a:gd name="adj1" fmla="val 52936"/>
              <a:gd name="adj2" fmla="val -2264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 address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66CD2F-95DA-4F6D-AA60-A980E6B56C28}"/>
              </a:ext>
            </a:extLst>
          </p:cNvPr>
          <p:cNvSpPr/>
          <p:nvPr/>
        </p:nvSpPr>
        <p:spPr>
          <a:xfrm>
            <a:off x="3799366" y="1645562"/>
            <a:ext cx="666309" cy="35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05BE02D7-743B-47F3-AAA6-0563F5B81E11}"/>
              </a:ext>
            </a:extLst>
          </p:cNvPr>
          <p:cNvSpPr/>
          <p:nvPr/>
        </p:nvSpPr>
        <p:spPr>
          <a:xfrm>
            <a:off x="3540642" y="1014855"/>
            <a:ext cx="1212111" cy="508939"/>
          </a:xfrm>
          <a:prstGeom prst="wedgeRoundRectCallout">
            <a:avLst>
              <a:gd name="adj1" fmla="val -3161"/>
              <a:gd name="adj2" fmla="val 7294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685873-1C61-45F3-9C83-AD812D929F0D}"/>
              </a:ext>
            </a:extLst>
          </p:cNvPr>
          <p:cNvSpPr/>
          <p:nvPr/>
        </p:nvSpPr>
        <p:spPr>
          <a:xfrm>
            <a:off x="8140994" y="5132536"/>
            <a:ext cx="2140690" cy="321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8C6E06-8235-4AE1-A0F2-461AD0F197FA}"/>
              </a:ext>
            </a:extLst>
          </p:cNvPr>
          <p:cNvSpPr/>
          <p:nvPr/>
        </p:nvSpPr>
        <p:spPr>
          <a:xfrm>
            <a:off x="5563191" y="142115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04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283272"/>
            <a:ext cx="9730284" cy="21622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0" y="902715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12-1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C987DF-6D4C-438F-9316-EA8B5519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2" y="2575187"/>
            <a:ext cx="8147469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89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341209-A776-46DA-91DE-8C100036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447" y="1674688"/>
            <a:ext cx="6086644" cy="35086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3F0CA9-DEDE-49EB-ABE7-E22381D3C766}"/>
              </a:ext>
            </a:extLst>
          </p:cNvPr>
          <p:cNvSpPr/>
          <p:nvPr/>
        </p:nvSpPr>
        <p:spPr>
          <a:xfrm>
            <a:off x="3697175" y="1749119"/>
            <a:ext cx="2318099" cy="320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45068D-5314-49E6-A7E8-A0DEE70F3A4E}"/>
              </a:ext>
            </a:extLst>
          </p:cNvPr>
          <p:cNvSpPr/>
          <p:nvPr/>
        </p:nvSpPr>
        <p:spPr>
          <a:xfrm>
            <a:off x="2965976" y="627444"/>
            <a:ext cx="62600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air_passengers.csv and save as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D7EF83-5C2E-44FE-A6B3-89D04F351CBF}"/>
              </a:ext>
            </a:extLst>
          </p:cNvPr>
          <p:cNvSpPr/>
          <p:nvPr/>
        </p:nvSpPr>
        <p:spPr>
          <a:xfrm>
            <a:off x="5518887" y="3584243"/>
            <a:ext cx="3327401" cy="47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371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DA1ED32-7E11-4CA7-B254-4D57189D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12192000" cy="5372100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EBA88399-7D10-45BC-A110-D85125EC1B6D}"/>
              </a:ext>
            </a:extLst>
          </p:cNvPr>
          <p:cNvSpPr/>
          <p:nvPr/>
        </p:nvSpPr>
        <p:spPr>
          <a:xfrm>
            <a:off x="3195245" y="1755309"/>
            <a:ext cx="1534633" cy="508939"/>
          </a:xfrm>
          <a:prstGeom prst="wedgeRoundRectCallout">
            <a:avLst>
              <a:gd name="adj1" fmla="val -28756"/>
              <a:gd name="adj2" fmla="val -6911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 Predict</a:t>
            </a:r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9C0AA4DE-A172-498F-BB0E-9125B2217746}"/>
              </a:ext>
            </a:extLst>
          </p:cNvPr>
          <p:cNvSpPr/>
          <p:nvPr/>
        </p:nvSpPr>
        <p:spPr>
          <a:xfrm>
            <a:off x="2352658" y="719506"/>
            <a:ext cx="1160802" cy="508939"/>
          </a:xfrm>
          <a:prstGeom prst="wedgeRoundRectCallout">
            <a:avLst>
              <a:gd name="adj1" fmla="val -27030"/>
              <a:gd name="adj2" fmla="val 6667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 Train</a:t>
            </a:r>
            <a:endParaRPr lang="zh-TW" altLang="en-US" dirty="0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90A872D9-32EF-4F2C-97FE-DE734413D4F9}"/>
              </a:ext>
            </a:extLst>
          </p:cNvPr>
          <p:cNvSpPr/>
          <p:nvPr/>
        </p:nvSpPr>
        <p:spPr>
          <a:xfrm>
            <a:off x="131134" y="2111103"/>
            <a:ext cx="3005471" cy="508939"/>
          </a:xfrm>
          <a:prstGeom prst="wedgeRoundRectCallout">
            <a:avLst>
              <a:gd name="adj1" fmla="val -35880"/>
              <a:gd name="adj2" fmla="val -7120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 </a:t>
            </a:r>
            <a:r>
              <a:rPr lang="zh-TW" altLang="en-US" dirty="0"/>
              <a:t>選出</a:t>
            </a:r>
            <a:r>
              <a:rPr lang="en-US" altLang="zh-TW" dirty="0"/>
              <a:t>”air_passengers.csv”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B502EC-6EE8-4C9D-8B8B-1011DCE1699B}"/>
              </a:ext>
            </a:extLst>
          </p:cNvPr>
          <p:cNvSpPr/>
          <p:nvPr/>
        </p:nvSpPr>
        <p:spPr>
          <a:xfrm>
            <a:off x="99235" y="1653809"/>
            <a:ext cx="634574" cy="24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EFAF28-67EC-4BF6-9546-6F8DF7487EB9}"/>
              </a:ext>
            </a:extLst>
          </p:cNvPr>
          <p:cNvSpPr/>
          <p:nvPr/>
        </p:nvSpPr>
        <p:spPr>
          <a:xfrm>
            <a:off x="2298485" y="1345450"/>
            <a:ext cx="634574" cy="287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7B1BBA-5A1E-450A-932A-06FA8DA33E96}"/>
              </a:ext>
            </a:extLst>
          </p:cNvPr>
          <p:cNvSpPr/>
          <p:nvPr/>
        </p:nvSpPr>
        <p:spPr>
          <a:xfrm>
            <a:off x="3033200" y="1354130"/>
            <a:ext cx="642121" cy="269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366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AE1B646-AD96-4B64-8A50-61CCD217B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503"/>
            <a:ext cx="12192000" cy="539115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7B1A489F-65B1-4FD6-8CBC-8F8BE2538EAB}"/>
              </a:ext>
            </a:extLst>
          </p:cNvPr>
          <p:cNvSpPr/>
          <p:nvPr/>
        </p:nvSpPr>
        <p:spPr>
          <a:xfrm>
            <a:off x="6669535" y="1025681"/>
            <a:ext cx="1255428" cy="572734"/>
          </a:xfrm>
          <a:prstGeom prst="wedgeRoundRectCallout">
            <a:avLst>
              <a:gd name="adj1" fmla="val 12210"/>
              <a:gd name="adj2" fmla="val 8106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Load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75E044-70B5-4E20-92F4-ECFFC1772DCE}"/>
              </a:ext>
            </a:extLst>
          </p:cNvPr>
          <p:cNvSpPr/>
          <p:nvPr/>
        </p:nvSpPr>
        <p:spPr>
          <a:xfrm>
            <a:off x="7158633" y="1759106"/>
            <a:ext cx="642121" cy="269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5EA48337-F33B-4B42-9655-C61AB4B949BA}"/>
              </a:ext>
            </a:extLst>
          </p:cNvPr>
          <p:cNvSpPr/>
          <p:nvPr/>
        </p:nvSpPr>
        <p:spPr>
          <a:xfrm>
            <a:off x="5178056" y="4071803"/>
            <a:ext cx="3306725" cy="703153"/>
          </a:xfrm>
          <a:prstGeom prst="wedgeRoundRectCallout">
            <a:avLst>
              <a:gd name="adj1" fmla="val -23382"/>
              <a:gd name="adj2" fmla="val -10086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可載入</a:t>
            </a:r>
            <a:r>
              <a:rPr lang="en-US" altLang="zh-TW" dirty="0"/>
              <a:t>ex12_3</a:t>
            </a:r>
            <a:r>
              <a:rPr lang="zh-TW" altLang="en-US" dirty="0"/>
              <a:t>訓練好的模型的來查看預測曲線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0E356E-E113-412E-8507-F5AAD0BBDCFC}"/>
              </a:ext>
            </a:extLst>
          </p:cNvPr>
          <p:cNvSpPr/>
          <p:nvPr/>
        </p:nvSpPr>
        <p:spPr>
          <a:xfrm>
            <a:off x="5543154" y="142115"/>
            <a:ext cx="9220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79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EE3F8E-F957-4DC6-A90C-FF275729F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303"/>
            <a:ext cx="12192000" cy="5334000"/>
          </a:xfrm>
          <a:prstGeom prst="rect">
            <a:avLst/>
          </a:prstGeom>
        </p:spPr>
      </p:pic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BDAFFC24-F8CF-491F-9752-5B376399F699}"/>
              </a:ext>
            </a:extLst>
          </p:cNvPr>
          <p:cNvSpPr/>
          <p:nvPr/>
        </p:nvSpPr>
        <p:spPr>
          <a:xfrm>
            <a:off x="6004176" y="5392479"/>
            <a:ext cx="1701209" cy="508939"/>
          </a:xfrm>
          <a:prstGeom prst="wedgeRoundRectCallout">
            <a:avLst>
              <a:gd name="adj1" fmla="val 62015"/>
              <a:gd name="adj2" fmla="val 2907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訓練進度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095C41BF-E523-44D0-B727-9E3F3D6383FF}"/>
              </a:ext>
            </a:extLst>
          </p:cNvPr>
          <p:cNvSpPr/>
          <p:nvPr/>
        </p:nvSpPr>
        <p:spPr>
          <a:xfrm>
            <a:off x="2488182" y="1152378"/>
            <a:ext cx="839809" cy="508939"/>
          </a:xfrm>
          <a:prstGeom prst="wedgeRoundRectCallout">
            <a:avLst>
              <a:gd name="adj1" fmla="val -46143"/>
              <a:gd name="adj2" fmla="val 750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Train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860255-31F0-4BA3-84E5-FE1BE38452E5}"/>
              </a:ext>
            </a:extLst>
          </p:cNvPr>
          <p:cNvSpPr/>
          <p:nvPr/>
        </p:nvSpPr>
        <p:spPr>
          <a:xfrm>
            <a:off x="2310807" y="1807535"/>
            <a:ext cx="549351" cy="308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5F3D45-6BCE-4E0F-9EDE-8371A8309EB7}"/>
              </a:ext>
            </a:extLst>
          </p:cNvPr>
          <p:cNvSpPr/>
          <p:nvPr/>
        </p:nvSpPr>
        <p:spPr>
          <a:xfrm>
            <a:off x="7925125" y="4607441"/>
            <a:ext cx="4047135" cy="1570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9CEAE9-C5E8-4336-9AAD-EA6FBE666BB4}"/>
              </a:ext>
            </a:extLst>
          </p:cNvPr>
          <p:cNvSpPr/>
          <p:nvPr/>
        </p:nvSpPr>
        <p:spPr>
          <a:xfrm>
            <a:off x="5529430" y="142115"/>
            <a:ext cx="949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799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BB0A58-BFE5-43B3-B640-B8F87FCFD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057899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3B0BC6D9-FBE7-45EB-8E27-4ACD7080AAF4}"/>
              </a:ext>
            </a:extLst>
          </p:cNvPr>
          <p:cNvSpPr/>
          <p:nvPr/>
        </p:nvSpPr>
        <p:spPr>
          <a:xfrm>
            <a:off x="4572162" y="1661510"/>
            <a:ext cx="2693581" cy="508939"/>
          </a:xfrm>
          <a:prstGeom prst="wedgeRoundRectCallout">
            <a:avLst>
              <a:gd name="adj1" fmla="val -6669"/>
              <a:gd name="adj2" fmla="val -10045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Trainning</a:t>
            </a:r>
            <a:r>
              <a:rPr lang="en-US" altLang="zh-TW" dirty="0"/>
              <a:t> finished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B12642-469A-4051-82BB-2C1183A7AF9E}"/>
              </a:ext>
            </a:extLst>
          </p:cNvPr>
          <p:cNvSpPr/>
          <p:nvPr/>
        </p:nvSpPr>
        <p:spPr>
          <a:xfrm>
            <a:off x="7425068" y="1507337"/>
            <a:ext cx="666309" cy="35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66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AE59761-3BB9-4B5B-B029-C3F0A88DD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97"/>
          <a:stretch/>
        </p:blipFill>
        <p:spPr>
          <a:xfrm>
            <a:off x="0" y="1049080"/>
            <a:ext cx="12192000" cy="58089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31C558-D945-4C03-A387-E826016CF45A}"/>
              </a:ext>
            </a:extLst>
          </p:cNvPr>
          <p:cNvSpPr/>
          <p:nvPr/>
        </p:nvSpPr>
        <p:spPr>
          <a:xfrm>
            <a:off x="3001924" y="1634927"/>
            <a:ext cx="666309" cy="35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42925CEB-9327-4C06-8794-CAC628CB4690}"/>
              </a:ext>
            </a:extLst>
          </p:cNvPr>
          <p:cNvSpPr/>
          <p:nvPr/>
        </p:nvSpPr>
        <p:spPr>
          <a:xfrm>
            <a:off x="3583173" y="1049080"/>
            <a:ext cx="1212111" cy="508939"/>
          </a:xfrm>
          <a:prstGeom prst="wedgeRoundRectCallout">
            <a:avLst>
              <a:gd name="adj1" fmla="val -46143"/>
              <a:gd name="adj2" fmla="val 75035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Predict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2E76D2-9CF4-4B3D-94C8-AE2EFBBCD0E7}"/>
              </a:ext>
            </a:extLst>
          </p:cNvPr>
          <p:cNvSpPr/>
          <p:nvPr/>
        </p:nvSpPr>
        <p:spPr>
          <a:xfrm>
            <a:off x="5403692" y="142115"/>
            <a:ext cx="1200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6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E21B51-4FC1-4EA4-B4D6-04A53C9B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52" y="1687330"/>
            <a:ext cx="5524995" cy="3738522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FD88C4F2-D48D-4CE4-B6D5-09FE5120AB49}"/>
              </a:ext>
            </a:extLst>
          </p:cNvPr>
          <p:cNvGrpSpPr/>
          <p:nvPr/>
        </p:nvGrpSpPr>
        <p:grpSpPr>
          <a:xfrm>
            <a:off x="287253" y="1687330"/>
            <a:ext cx="5914146" cy="3738522"/>
            <a:chOff x="537702" y="2205353"/>
            <a:chExt cx="4229317" cy="267348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BC6BFF69-6AD0-4B9F-AE4B-354423C7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702" y="2205353"/>
              <a:ext cx="4229317" cy="267348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E33D4D9-22A9-4B74-9F80-B9F1F289F9F1}"/>
                </a:ext>
              </a:extLst>
            </p:cNvPr>
            <p:cNvSpPr/>
            <p:nvPr/>
          </p:nvSpPr>
          <p:spPr>
            <a:xfrm>
              <a:off x="537702" y="4621089"/>
              <a:ext cx="376698" cy="2577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88197FDD-EDAC-4F66-926C-0A85F0B4DCAC}"/>
              </a:ext>
            </a:extLst>
          </p:cNvPr>
          <p:cNvSpPr/>
          <p:nvPr/>
        </p:nvSpPr>
        <p:spPr>
          <a:xfrm>
            <a:off x="3522218" y="320445"/>
            <a:ext cx="5147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of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trainandconverttfjs.ipynb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16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990A5A-F091-44B0-AC9E-E704EE0A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24" y="1161860"/>
            <a:ext cx="3918559" cy="542867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8B35933-2D18-4D4D-BEA1-E5CF027B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217" y="1354002"/>
            <a:ext cx="6841722" cy="52099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A942F14-D349-4CB9-9AA6-F4DDF126B489}"/>
              </a:ext>
            </a:extLst>
          </p:cNvPr>
          <p:cNvSpPr/>
          <p:nvPr/>
        </p:nvSpPr>
        <p:spPr>
          <a:xfrm>
            <a:off x="1713396" y="262670"/>
            <a:ext cx="1330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809746-40AC-4E3C-A164-BD596E882051}"/>
              </a:ext>
            </a:extLst>
          </p:cNvPr>
          <p:cNvSpPr/>
          <p:nvPr/>
        </p:nvSpPr>
        <p:spPr>
          <a:xfrm>
            <a:off x="1775637" y="3559338"/>
            <a:ext cx="2243470" cy="257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729ECD-D90D-481D-ADFC-B1E88A7F5E31}"/>
              </a:ext>
            </a:extLst>
          </p:cNvPr>
          <p:cNvSpPr/>
          <p:nvPr/>
        </p:nvSpPr>
        <p:spPr>
          <a:xfrm>
            <a:off x="7060034" y="3300125"/>
            <a:ext cx="2243470" cy="257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3DE431-EFCA-4FF1-9F4C-44F853634F87}"/>
              </a:ext>
            </a:extLst>
          </p:cNvPr>
          <p:cNvSpPr/>
          <p:nvPr/>
        </p:nvSpPr>
        <p:spPr>
          <a:xfrm>
            <a:off x="6628636" y="262670"/>
            <a:ext cx="3930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training_data_10000.json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C2301E5-6C1B-4D60-8405-900AAF73A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187" y="3817088"/>
            <a:ext cx="3238666" cy="2082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2A81EA4-6222-46FD-9387-D0C8A4D7DCD6}"/>
              </a:ext>
            </a:extLst>
          </p:cNvPr>
          <p:cNvSpPr/>
          <p:nvPr/>
        </p:nvSpPr>
        <p:spPr>
          <a:xfrm>
            <a:off x="9529006" y="5111204"/>
            <a:ext cx="2243470" cy="257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BEA694-F17A-49A1-BCDF-7C29539DFE6B}"/>
              </a:ext>
            </a:extLst>
          </p:cNvPr>
          <p:cNvSpPr/>
          <p:nvPr/>
        </p:nvSpPr>
        <p:spPr>
          <a:xfrm>
            <a:off x="11075666" y="5376775"/>
            <a:ext cx="110318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28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zh-TW" altLang="en-US" sz="2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45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A39AEA-2808-4CFE-951D-6B45DC55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37" y="1037211"/>
            <a:ext cx="6974527" cy="548054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D93D12-105A-4342-B0B0-4168D8DE879E}"/>
              </a:ext>
            </a:extLst>
          </p:cNvPr>
          <p:cNvSpPr/>
          <p:nvPr/>
        </p:nvSpPr>
        <p:spPr>
          <a:xfrm>
            <a:off x="4254791" y="340242"/>
            <a:ext cx="3682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!pip install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tensorflowjs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E2F90D-1375-43AF-A1C4-ACE09709C8E9}"/>
              </a:ext>
            </a:extLst>
          </p:cNvPr>
          <p:cNvSpPr/>
          <p:nvPr/>
        </p:nvSpPr>
        <p:spPr>
          <a:xfrm>
            <a:off x="3037167" y="2422938"/>
            <a:ext cx="2828246" cy="314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13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BB064A-9125-4B25-AB8A-11E4009B9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90" y="1528205"/>
            <a:ext cx="7483020" cy="118153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69D3DBA-40C8-4E67-9B63-F51AEFDFF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490" y="3775468"/>
            <a:ext cx="7516666" cy="13175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0E45FE-C62F-4904-A2A3-A7F5E1A65E69}"/>
              </a:ext>
            </a:extLst>
          </p:cNvPr>
          <p:cNvSpPr/>
          <p:nvPr/>
        </p:nvSpPr>
        <p:spPr>
          <a:xfrm>
            <a:off x="4218703" y="283990"/>
            <a:ext cx="4031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tensorflowjs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tfjs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853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47635A-3418-4DD0-96BD-7E786BAA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125"/>
            <a:ext cx="12192000" cy="536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C5D5A20-80A4-4831-9558-011DDE1FE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27113"/>
            <a:ext cx="4083260" cy="2273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0D7D8F5-7215-4CC4-BAEA-0EE3054AD531}"/>
              </a:ext>
            </a:extLst>
          </p:cNvPr>
          <p:cNvSpPr/>
          <p:nvPr/>
        </p:nvSpPr>
        <p:spPr>
          <a:xfrm>
            <a:off x="5630167" y="111453"/>
            <a:ext cx="931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DA16FC-28CC-4A31-9790-21B289B50F54}"/>
              </a:ext>
            </a:extLst>
          </p:cNvPr>
          <p:cNvSpPr/>
          <p:nvPr/>
        </p:nvSpPr>
        <p:spPr>
          <a:xfrm>
            <a:off x="538516" y="2678120"/>
            <a:ext cx="1992033" cy="277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C7D38D-2D2C-4314-88AA-D3A55DE7D142}"/>
              </a:ext>
            </a:extLst>
          </p:cNvPr>
          <p:cNvSpPr/>
          <p:nvPr/>
        </p:nvSpPr>
        <p:spPr>
          <a:xfrm>
            <a:off x="3848786" y="4251126"/>
            <a:ext cx="3232498" cy="257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9CFC8C-D9E3-409B-A5A6-020D1AE79C27}"/>
              </a:ext>
            </a:extLst>
          </p:cNvPr>
          <p:cNvSpPr/>
          <p:nvPr/>
        </p:nvSpPr>
        <p:spPr>
          <a:xfrm>
            <a:off x="0" y="6453987"/>
            <a:ext cx="2456121" cy="2445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06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2E0945F-73B5-4E2F-AE1F-92B5A3D5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246"/>
            <a:ext cx="12192000" cy="53848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B40D48C-2845-410D-8435-8CEA5268F7A3}"/>
              </a:ext>
            </a:extLst>
          </p:cNvPr>
          <p:cNvSpPr/>
          <p:nvPr/>
        </p:nvSpPr>
        <p:spPr>
          <a:xfrm>
            <a:off x="3862055" y="331013"/>
            <a:ext cx="4467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Keras-64x310epoch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25628B-40AD-44C4-A730-D2F577A4F177}"/>
              </a:ext>
            </a:extLst>
          </p:cNvPr>
          <p:cNvSpPr/>
          <p:nvPr/>
        </p:nvSpPr>
        <p:spPr>
          <a:xfrm>
            <a:off x="573959" y="2897370"/>
            <a:ext cx="1945958" cy="2604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754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7853</TotalTime>
  <Words>303</Words>
  <Application>Microsoft Office PowerPoint</Application>
  <PresentationFormat>寬螢幕</PresentationFormat>
  <Paragraphs>105</Paragraphs>
  <Slides>38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6" baseType="lpstr">
      <vt:lpstr>Poppins Bold</vt:lpstr>
      <vt:lpstr>微軟正黑體</vt:lpstr>
      <vt:lpstr>新細明體</vt:lpstr>
      <vt:lpstr>標楷體</vt:lpstr>
      <vt:lpstr>Arial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user</cp:lastModifiedBy>
  <cp:revision>1045</cp:revision>
  <dcterms:created xsi:type="dcterms:W3CDTF">2022-07-23T09:51:35Z</dcterms:created>
  <dcterms:modified xsi:type="dcterms:W3CDTF">2023-12-13T02:53:17Z</dcterms:modified>
</cp:coreProperties>
</file>